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3" r:id="rId6"/>
    <p:sldId id="269" r:id="rId7"/>
    <p:sldId id="258" r:id="rId8"/>
    <p:sldId id="264" r:id="rId9"/>
    <p:sldId id="259" r:id="rId10"/>
    <p:sldId id="262" r:id="rId11"/>
    <p:sldId id="268" r:id="rId12"/>
    <p:sldId id="266" r:id="rId13"/>
    <p:sldId id="271" r:id="rId14"/>
    <p:sldId id="270" r:id="rId15"/>
    <p:sldId id="261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33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1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82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55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5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31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57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9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48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A652-8CB9-4A4B-BDB5-FAC7BE5B8007}" type="datetimeFigureOut">
              <a:rPr lang="nl-NL" smtClean="0"/>
              <a:t>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9988-072A-41E7-804D-84479A5D5B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1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Vaste 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Lijst 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</a:t>
            </a:r>
            <a:r>
              <a:rPr lang="nl-NL" dirty="0" err="1" smtClean="0"/>
              <a:t>alamintha</a:t>
            </a:r>
            <a:r>
              <a:rPr lang="nl-NL" dirty="0" smtClean="0"/>
              <a:t> </a:t>
            </a:r>
            <a:r>
              <a:rPr lang="nl-NL" dirty="0" err="1" smtClean="0"/>
              <a:t>nepeta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4" y="1825625"/>
            <a:ext cx="6521911" cy="4351338"/>
          </a:xfrm>
        </p:spPr>
      </p:pic>
    </p:spTree>
    <p:extLst>
      <p:ext uri="{BB962C8B-B14F-4D97-AF65-F5344CB8AC3E}">
        <p14:creationId xmlns:p14="http://schemas.microsoft.com/office/powerpoint/2010/main" val="813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Scharnierbloem. </a:t>
            </a:r>
            <a:r>
              <a:rPr lang="nl-NL" dirty="0" err="1" smtClean="0"/>
              <a:t>Physostegia</a:t>
            </a:r>
            <a:r>
              <a:rPr lang="nl-NL" dirty="0" smtClean="0"/>
              <a:t> </a:t>
            </a:r>
            <a:r>
              <a:rPr lang="nl-NL" dirty="0" err="1" smtClean="0"/>
              <a:t>virginiana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52" y="1632964"/>
            <a:ext cx="3918777" cy="5225036"/>
          </a:xfrm>
        </p:spPr>
      </p:pic>
    </p:spTree>
    <p:extLst>
      <p:ext uri="{BB962C8B-B14F-4D97-AF65-F5344CB8AC3E}">
        <p14:creationId xmlns:p14="http://schemas.microsoft.com/office/powerpoint/2010/main" val="28340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Dovenetel. </a:t>
            </a:r>
            <a:r>
              <a:rPr lang="nl-NL" dirty="0" err="1" smtClean="0"/>
              <a:t>Lamium</a:t>
            </a:r>
            <a:r>
              <a:rPr lang="nl-NL" dirty="0" smtClean="0"/>
              <a:t> </a:t>
            </a:r>
            <a:r>
              <a:rPr lang="nl-NL" dirty="0" err="1" smtClean="0"/>
              <a:t>maculatum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30" y="2629694"/>
            <a:ext cx="4091940" cy="2743200"/>
          </a:xfrm>
        </p:spPr>
      </p:pic>
    </p:spTree>
    <p:extLst>
      <p:ext uri="{BB962C8B-B14F-4D97-AF65-F5344CB8AC3E}">
        <p14:creationId xmlns:p14="http://schemas.microsoft.com/office/powerpoint/2010/main" val="20185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 smtClean="0"/>
              <a:t>subulata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508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Erysimum</a:t>
            </a:r>
            <a:r>
              <a:rPr lang="nl-NL" dirty="0" smtClean="0"/>
              <a:t> </a:t>
            </a:r>
            <a:r>
              <a:rPr lang="nl-NL" dirty="0" err="1" smtClean="0"/>
              <a:t>bowles</a:t>
            </a:r>
            <a:r>
              <a:rPr lang="nl-NL" dirty="0" smtClean="0"/>
              <a:t> mauve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294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27436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Phlomis</a:t>
            </a:r>
            <a:r>
              <a:rPr lang="nl-NL" dirty="0" smtClean="0"/>
              <a:t> </a:t>
            </a:r>
            <a:r>
              <a:rPr lang="nl-NL" dirty="0" err="1" smtClean="0"/>
              <a:t>russeliana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425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Persicaria</a:t>
            </a:r>
            <a:r>
              <a:rPr lang="nl-NL" dirty="0" smtClean="0"/>
              <a:t> </a:t>
            </a:r>
            <a:r>
              <a:rPr lang="nl-NL" dirty="0" err="1" smtClean="0"/>
              <a:t>bistorta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49" y="1825625"/>
            <a:ext cx="6512502" cy="4351338"/>
          </a:xfrm>
        </p:spPr>
      </p:pic>
    </p:spTree>
    <p:extLst>
      <p:ext uri="{BB962C8B-B14F-4D97-AF65-F5344CB8AC3E}">
        <p14:creationId xmlns:p14="http://schemas.microsoft.com/office/powerpoint/2010/main" val="16808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Kogeldistel. </a:t>
            </a:r>
            <a:r>
              <a:rPr lang="nl-NL" dirty="0" err="1" smtClean="0"/>
              <a:t>Echinops</a:t>
            </a:r>
            <a:r>
              <a:rPr lang="nl-NL" dirty="0" smtClean="0"/>
              <a:t> </a:t>
            </a:r>
            <a:r>
              <a:rPr lang="nl-NL" dirty="0" err="1" smtClean="0"/>
              <a:t>ritro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0" y="1825625"/>
            <a:ext cx="6309440" cy="4351338"/>
          </a:xfrm>
        </p:spPr>
      </p:pic>
    </p:spTree>
    <p:extLst>
      <p:ext uri="{BB962C8B-B14F-4D97-AF65-F5344CB8AC3E}">
        <p14:creationId xmlns:p14="http://schemas.microsoft.com/office/powerpoint/2010/main" val="26568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Dropplant. </a:t>
            </a:r>
            <a:r>
              <a:rPr lang="nl-NL" dirty="0" err="1"/>
              <a:t>A</a:t>
            </a:r>
            <a:r>
              <a:rPr lang="nl-NL" dirty="0" err="1" smtClean="0"/>
              <a:t>gastache</a:t>
            </a:r>
            <a:r>
              <a:rPr lang="nl-NL" dirty="0" smtClean="0"/>
              <a:t> </a:t>
            </a:r>
            <a:r>
              <a:rPr lang="nl-NL" dirty="0" err="1" smtClean="0"/>
              <a:t>foeniculum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4" y="1460938"/>
            <a:ext cx="4047795" cy="5397061"/>
          </a:xfrm>
        </p:spPr>
      </p:pic>
    </p:spTree>
    <p:extLst>
      <p:ext uri="{BB962C8B-B14F-4D97-AF65-F5344CB8AC3E}">
        <p14:creationId xmlns:p14="http://schemas.microsoft.com/office/powerpoint/2010/main" val="23098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Waldsteinia</a:t>
            </a:r>
            <a:r>
              <a:rPr lang="nl-NL" dirty="0" smtClean="0"/>
              <a:t> </a:t>
            </a:r>
            <a:r>
              <a:rPr lang="nl-NL" dirty="0" err="1" smtClean="0"/>
              <a:t>ternata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45" y="1397877"/>
            <a:ext cx="7280166" cy="5460124"/>
          </a:xfrm>
        </p:spPr>
      </p:pic>
    </p:spTree>
    <p:extLst>
      <p:ext uri="{BB962C8B-B14F-4D97-AF65-F5344CB8AC3E}">
        <p14:creationId xmlns:p14="http://schemas.microsoft.com/office/powerpoint/2010/main" val="36057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Schildpadbloem. </a:t>
            </a:r>
            <a:r>
              <a:rPr lang="nl-NL" dirty="0" err="1" smtClean="0"/>
              <a:t>Chelone</a:t>
            </a:r>
            <a:r>
              <a:rPr lang="nl-NL" dirty="0" smtClean="0"/>
              <a:t> </a:t>
            </a:r>
            <a:r>
              <a:rPr lang="nl-NL" dirty="0" err="1" smtClean="0"/>
              <a:t>oblique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65" y="1825625"/>
            <a:ext cx="5811469" cy="4351338"/>
          </a:xfrm>
        </p:spPr>
      </p:pic>
    </p:spTree>
    <p:extLst>
      <p:ext uri="{BB962C8B-B14F-4D97-AF65-F5344CB8AC3E}">
        <p14:creationId xmlns:p14="http://schemas.microsoft.com/office/powerpoint/2010/main" val="12069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Vlambloem. </a:t>
            </a:r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62" y="1596095"/>
            <a:ext cx="7765532" cy="5167312"/>
          </a:xfrm>
        </p:spPr>
      </p:pic>
    </p:spTree>
    <p:extLst>
      <p:ext uri="{BB962C8B-B14F-4D97-AF65-F5344CB8AC3E}">
        <p14:creationId xmlns:p14="http://schemas.microsoft.com/office/powerpoint/2010/main" val="6867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Spiraea</a:t>
            </a:r>
            <a:r>
              <a:rPr lang="nl-NL" dirty="0" smtClean="0"/>
              <a:t>.  </a:t>
            </a:r>
            <a:r>
              <a:rPr lang="nl-NL" dirty="0" err="1" smtClean="0"/>
              <a:t>Astilbe</a:t>
            </a:r>
            <a:r>
              <a:rPr lang="nl-NL" dirty="0" smtClean="0"/>
              <a:t> </a:t>
            </a:r>
            <a:r>
              <a:rPr lang="nl-NL" dirty="0" err="1" smtClean="0"/>
              <a:t>chinensis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5111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Echinacea </a:t>
            </a:r>
            <a:r>
              <a:rPr lang="nl-NL" dirty="0" err="1" smtClean="0"/>
              <a:t>purpurea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15" y="1825625"/>
            <a:ext cx="5803970" cy="4351338"/>
          </a:xfrm>
        </p:spPr>
      </p:pic>
    </p:spTree>
    <p:extLst>
      <p:ext uri="{BB962C8B-B14F-4D97-AF65-F5344CB8AC3E}">
        <p14:creationId xmlns:p14="http://schemas.microsoft.com/office/powerpoint/2010/main" val="22298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Stachys</a:t>
            </a:r>
            <a:r>
              <a:rPr lang="nl-NL" dirty="0" smtClean="0"/>
              <a:t> </a:t>
            </a:r>
            <a:r>
              <a:rPr lang="nl-NL" dirty="0" err="1" smtClean="0"/>
              <a:t>byzantina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7620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Breedbeeld</PresentationFormat>
  <Paragraphs>17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Vaste planten</vt:lpstr>
      <vt:lpstr>Kogeldistel. Echinops ritro</vt:lpstr>
      <vt:lpstr>Dropplant. Agastache foeniculum </vt:lpstr>
      <vt:lpstr>Waldsteinia ternata.</vt:lpstr>
      <vt:lpstr>Schildpadbloem. Chelone oblique</vt:lpstr>
      <vt:lpstr>Vlambloem. Phlox paniculata</vt:lpstr>
      <vt:lpstr>Spiraea.  Astilbe chinensis </vt:lpstr>
      <vt:lpstr>Echinacea purpurea</vt:lpstr>
      <vt:lpstr>Stachys byzantina</vt:lpstr>
      <vt:lpstr>Calamintha nepeta</vt:lpstr>
      <vt:lpstr>Scharnierbloem. Physostegia virginiana</vt:lpstr>
      <vt:lpstr>Dovenetel. Lamium maculatum.</vt:lpstr>
      <vt:lpstr>Phlox subulata.</vt:lpstr>
      <vt:lpstr>Erysimum bowles mauve</vt:lpstr>
      <vt:lpstr>Phlomis russeliana</vt:lpstr>
      <vt:lpstr>Persicaria bistorta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Vaste planten</dc:title>
  <dc:creator>laptop</dc:creator>
  <cp:lastModifiedBy>laptop</cp:lastModifiedBy>
  <cp:revision>6</cp:revision>
  <dcterms:created xsi:type="dcterms:W3CDTF">2017-08-09T11:49:18Z</dcterms:created>
  <dcterms:modified xsi:type="dcterms:W3CDTF">2017-08-09T12:18:18Z</dcterms:modified>
</cp:coreProperties>
</file>